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5" autoAdjust="0"/>
  </p:normalViewPr>
  <p:slideViewPr>
    <p:cSldViewPr>
      <p:cViewPr varScale="1">
        <p:scale>
          <a:sx n="116" d="100"/>
          <a:sy n="116" d="100"/>
        </p:scale>
        <p:origin x="-65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3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7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9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9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0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40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9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9C49-B75C-42EC-8020-31FBC324ED1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6DAA7-EE9E-4589-838C-D1CDEDE19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0</Words>
  <Application>Microsoft Office PowerPoint</Application>
  <PresentationFormat>On-screen Show (16:9)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Divine Rev. Earl Ong</dc:title>
  <dc:creator>Earl David Ong</dc:creator>
  <cp:keywords>School</cp:keywords>
  <cp:lastModifiedBy>user</cp:lastModifiedBy>
  <cp:revision>5</cp:revision>
  <dcterms:created xsi:type="dcterms:W3CDTF">2020-08-19T04:33:12Z</dcterms:created>
  <dcterms:modified xsi:type="dcterms:W3CDTF">2020-08-19T10:02:09Z</dcterms:modified>
</cp:coreProperties>
</file>